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0" r:id="rId2"/>
    <p:sldId id="304" r:id="rId3"/>
    <p:sldId id="312" r:id="rId4"/>
    <p:sldId id="289" r:id="rId5"/>
    <p:sldId id="305" r:id="rId6"/>
    <p:sldId id="306" r:id="rId7"/>
    <p:sldId id="301" r:id="rId8"/>
    <p:sldId id="307" r:id="rId9"/>
    <p:sldId id="309" r:id="rId10"/>
    <p:sldId id="308" r:id="rId11"/>
    <p:sldId id="299" r:id="rId12"/>
  </p:sldIdLst>
  <p:sldSz cx="9144000" cy="6858000" type="screen4x3"/>
  <p:notesSz cx="6858000" cy="9144000"/>
  <p:embeddedFontLst>
    <p:embeddedFont>
      <p:font typeface="나눔고딕" charset="-127"/>
      <p:regular r:id="rId14"/>
      <p:bold r:id="rId15"/>
    </p:embeddedFont>
    <p:embeddedFont>
      <p:font typeface="HY강B" charset="-127"/>
      <p:regular r:id="rId16"/>
    </p:embeddedFont>
    <p:embeddedFont>
      <p:font typeface="나눔명조" charset="-127"/>
      <p:regular r:id="rId17"/>
      <p:bold r:id="rId18"/>
    </p:embeddedFont>
    <p:embeddedFont>
      <p:font typeface="맑은 고딕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58C"/>
    <a:srgbClr val="4A452A"/>
    <a:srgbClr val="2A1D1C"/>
    <a:srgbClr val="5D5635"/>
    <a:srgbClr val="9966FF"/>
    <a:srgbClr val="7747B7"/>
    <a:srgbClr val="9999FF"/>
    <a:srgbClr val="1FE5EF"/>
    <a:srgbClr val="5C56D8"/>
    <a:srgbClr val="01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 autoAdjust="0"/>
    <p:restoredTop sz="94660"/>
  </p:normalViewPr>
  <p:slideViewPr>
    <p:cSldViewPr>
      <p:cViewPr>
        <p:scale>
          <a:sx n="117" d="100"/>
          <a:sy n="117" d="100"/>
        </p:scale>
        <p:origin x="-1824" y="180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30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5icFnh-2Sw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12160" y="3933056"/>
            <a:ext cx="2099265" cy="22467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일본어 일본학과 </a:t>
            </a:r>
            <a:endParaRPr lang="en-US" altLang="ko-KR" sz="2000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u="sng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21402181    </a:t>
            </a:r>
          </a:p>
          <a:p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황지환</a:t>
            </a:r>
            <a:endParaRPr lang="en-US" altLang="ko-KR" sz="2000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21402246</a:t>
            </a:r>
          </a:p>
          <a:p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신우</a:t>
            </a:r>
            <a:r>
              <a:rPr lang="ko-KR" altLang="en-US" sz="2000" b="1" u="sng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성</a:t>
            </a:r>
            <a:endParaRPr lang="en-US" altLang="ko-KR" sz="2000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6660" y="816821"/>
            <a:ext cx="493853" cy="382398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고대일본의 사회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헤이안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시대의 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4588" y="1429320"/>
            <a:ext cx="46452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고시라카와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덴노와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스토쿠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상황의 각각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용병이였던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>
                <a:latin typeface="HY강B" pitchFamily="18" charset="-127"/>
                <a:ea typeface="HY강B" pitchFamily="18" charset="-127"/>
              </a:rPr>
              <a:t>미나모토씨와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타이라씨가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두 차례 충돌이 있었는데 각각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호겐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헤이지의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난이라 한다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Blip>
                <a:blip r:embed="rId4"/>
              </a:buBlip>
            </a:pP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이후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타이라씨와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미나모토씨의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전쟁은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미나모토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요리토모가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승리하며 황실 귀족중심의 사회가 무너지며 무사사회로 </a:t>
            </a:r>
            <a:r>
              <a:rPr lang="ko-KR" altLang="en-US" sz="2000" dirty="0" err="1" smtClean="0">
                <a:latin typeface="HY강B" pitchFamily="18" charset="-127"/>
                <a:ea typeface="HY강B" pitchFamily="18" charset="-127"/>
              </a:rPr>
              <a:t>넘아가게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된다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" y="3667729"/>
            <a:ext cx="3305943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868" y="3295623"/>
            <a:ext cx="125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호겐의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난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2" y="1351987"/>
            <a:ext cx="3273222" cy="1943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2084" y="549197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헤이지의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난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9" y="1365925"/>
            <a:ext cx="3528392" cy="4536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0297" y="6007448"/>
            <a:ext cx="247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미나모토노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요리토모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91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97882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05863" y="654911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555776" y="1412776"/>
            <a:ext cx="410445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선사시대의 사회</a:t>
            </a:r>
            <a:endParaRPr lang="en-US" altLang="ko-KR" sz="1500" b="1" noProof="0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noProof="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000" b="1" noProof="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아스</a:t>
            </a:r>
            <a:r>
              <a:rPr lang="ko-KR" altLang="en-US" sz="2000" b="1" noProof="0" dirty="0" err="1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카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시대의 사회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나라시대의 사회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헤이안시대의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역사적 순서</a:t>
            </a:r>
            <a:endParaRPr lang="ko-KR" altLang="en-US" sz="20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rgbClr val="EEECE1">
                    <a:lumMod val="25000"/>
                  </a:srgb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rgbClr val="EEECE1">
                  <a:lumMod val="2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39552" y="1393151"/>
            <a:ext cx="1944216" cy="1051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조몬시</a:t>
            </a:r>
            <a:r>
              <a:rPr lang="ko-KR" altLang="en-US" b="1" dirty="0" err="1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(BC13000~BC300)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491880" y="1393152"/>
            <a:ext cx="1944216" cy="10997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야요이시대</a:t>
            </a:r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(BC 300~AD250)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372200" y="1393152"/>
            <a:ext cx="1944216" cy="10997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고분시대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</a:t>
            </a:r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(250~538)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372200" y="4572932"/>
            <a:ext cx="1944216" cy="101630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아스카</a:t>
            </a:r>
            <a:r>
              <a:rPr lang="ko-KR" altLang="en-US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(538~710)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482735" y="4581127"/>
            <a:ext cx="1944216" cy="10081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나라시대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(710~794)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39552" y="4581127"/>
            <a:ext cx="1944216" cy="10081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헤이안시대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b="1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794~1185</a:t>
            </a:r>
            <a:r>
              <a:rPr lang="en-US" altLang="ko-KR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565124" y="1918903"/>
            <a:ext cx="830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5541916" y="1945578"/>
            <a:ext cx="830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7344308" y="270892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28" idx="3"/>
          </p:cNvCxnSpPr>
          <p:nvPr/>
        </p:nvCxnSpPr>
        <p:spPr>
          <a:xfrm flipH="1">
            <a:off x="5426951" y="5085183"/>
            <a:ext cx="873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2543645" y="5078702"/>
            <a:ext cx="873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선사시대의 일본사회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55976" y="2132856"/>
            <a:ext cx="40755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24811" y="1743059"/>
            <a:ext cx="48676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조몬 시대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5~6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명의 단위의 가족생활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야요이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농경문화로 인해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정착생활로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바뀌어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부족이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형성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84784"/>
            <a:ext cx="3355851" cy="23762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" y="4040141"/>
            <a:ext cx="3413548" cy="230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야마토시대의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24811" y="1743059"/>
            <a:ext cx="48676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고분시대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지배자가 권위를 내세우며 영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토를 확장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</a:t>
            </a: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왕조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오오키미를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중심으로 여러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여러 유력 씨족을 연합하여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설립된 정권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16003"/>
            <a:ext cx="3456385" cy="22730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244182"/>
            <a:ext cx="3523100" cy="2164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503" y="794849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아스카시대의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" name="그림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9" y="1556792"/>
            <a:ext cx="3406251" cy="427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741458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소가씨와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모노노베씨등의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경쟁씨족을 제압하고 불교 도입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쇼토쿠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태자가 중앙권력의 강화를 위해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17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조헌법과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관위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계를 제정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후에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소가씨가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몰락 후 황자였던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나카노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호오에가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다이카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개신을 실행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개혁을 통해 지방 호족들의 연합국가였던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야마토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왕국은 중앙 집권 국가로 일신</a:t>
            </a: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0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나라시대의 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6784" y="1490665"/>
            <a:ext cx="42852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다이호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율령이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일본국내의 실정에 맞게 여러 방면에서 검토하고 수정하여 시행착오를 거치면서 율령국가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천황중심의 전제국가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중앙집권국가를 지향하던 시대</a:t>
            </a: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당시의 인구는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10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만명으로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추정 이 중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0.7%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 귀족들과 관료들로 추정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수도가 강가와 거리가 멀어 위생상태가 좋지 못해 전염병이 유행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당시 귀족들은 개와 학을 기르고 백제에서 수입된 우유를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마시는등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호화로운 생활을 보냄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Blip>
                <a:blip r:embed="rId4"/>
              </a:buBlip>
            </a:pPr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3" y="1490665"/>
            <a:ext cx="3499867" cy="43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헤이안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시대의 사회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4" y="1700808"/>
            <a:ext cx="4069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dirty="0">
                <a:latin typeface="HY강B" pitchFamily="18" charset="-127"/>
                <a:ea typeface="HY강B" pitchFamily="18" charset="-127"/>
              </a:rPr>
              <a:t>초기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(794~858)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에는 왕권강화와 중앙집권이 어느 정도 이루어졌지만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중기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(858~1068)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에는 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후지와라노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요시후사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이래로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후지와라씨가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덴노의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외척으로 섭정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셋쇼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과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관백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간파쿠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을 독점하면서 귀족정치로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변모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>
                <a:latin typeface="HY강B" pitchFamily="18" charset="-127"/>
                <a:ea typeface="HY강B" pitchFamily="18" charset="-127"/>
              </a:rPr>
              <a:t>황가가 권력을 회복했던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인세이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시절에는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이들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셋칸케를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중심으로 가문에 따른 관위 임명이 고착화되었으며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중앙 권력은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후지와라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가문과 황족 가문이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장악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667"/>
            <a:ext cx="3456385" cy="3772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1700" y="554141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간무덴노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3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헤이안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시대의 사회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0916" y="1415809"/>
            <a:ext cx="4501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사회문제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악화로 인한 반란 및 사원의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강소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등을 진압하기 위해 황손이었던 무사씨족들이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중용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>
                <a:latin typeface="HY강B" pitchFamily="18" charset="-127"/>
                <a:ea typeface="HY강B" pitchFamily="18" charset="-127"/>
              </a:rPr>
              <a:t>토지소유자인 지방의 무사들과 지방관으로서 지방 권력을 쥐었던 유력 무사씨족의 수장이 유착하여 봉건적 관계를 형성</a:t>
            </a: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고시라카와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덴노와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스토쿠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상황이 충돌하며 이때 일종의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사병이였던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미나모토씨와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타이라씨의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권력이 강해짐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4"/>
              </a:buBlip>
            </a:pP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5" y="1412776"/>
            <a:ext cx="3638426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9088" y="3752796"/>
            <a:ext cx="1907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고시라카와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덴노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5" y="4293096"/>
            <a:ext cx="3638425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0619" y="6091487"/>
            <a:ext cx="230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     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스토쿠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상황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32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374</Words>
  <Application>Microsoft Office PowerPoint</Application>
  <PresentationFormat>화면 슬라이드 쇼(4:3)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굴림</vt:lpstr>
      <vt:lpstr>Arial</vt:lpstr>
      <vt:lpstr>나눔고딕</vt:lpstr>
      <vt:lpstr>HY강B</vt:lpstr>
      <vt:lpstr>나눔명조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30</cp:revision>
  <dcterms:created xsi:type="dcterms:W3CDTF">2011-08-23T09:33:59Z</dcterms:created>
  <dcterms:modified xsi:type="dcterms:W3CDTF">2018-10-01T04:42:48Z</dcterms:modified>
</cp:coreProperties>
</file>